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BDB77-584F-078B-24B1-60B5D86776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E77399-72AA-B205-9BB9-FC1627A83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45101-F221-76AA-CD79-C06698D6D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19917-70E6-17DB-C1EA-4C93500C5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C64FD-794C-3C21-9044-9904AA430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329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C2668-9142-8C97-8B51-2CBE842AF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DC859-F836-9F28-DE83-E7EB18A9AD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7E4CA-03AE-F311-A348-78E7A422F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DE38A-DF40-7912-0BBC-6E2544169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7434F-C3AB-52C8-BC29-85063DE2B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45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AF2285-A3D1-0C28-E0B2-34D0662B79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E58F5-C81F-AB0D-2436-1471AD40B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FEC93-7EF9-0C8A-58E8-DFE4F86CE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98E36-D960-A663-D38E-0FD2C868E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1A874-D6E9-61E7-717D-44E3C212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732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363FC-6D2A-6BF1-D2E0-C9B06C5B9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896FD-DC29-D706-FF7F-A72C88017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C6D66-5AF1-B6B3-7C31-6043079C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B5C9B-84C2-5334-0913-8444976D6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5DC3B-7670-8751-CAE0-D98E50871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91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BB23D-74D9-A831-D72F-C4EF97BAA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72724-23A5-8805-E69E-1EF6C528A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5ADFE-5BB4-2E04-C49F-FEB8CDB2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FCB46-D1A2-704D-B8B4-4A173CE1E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B2926-3411-3F4D-2AC1-A02D73EE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834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DC65-BC06-7430-056C-0E4C9A06C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BAE33-8643-9218-EF56-666A7286D6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81C787-7859-D482-F207-B4F7CCED7B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D42F6-48DC-A6BC-DA76-3942A4A5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C1AA40-BDD7-7719-30B8-F520EB31E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74816C-64AF-270E-B60E-39F491CBA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8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0EDC8-E81D-9C6C-3A82-66DCBDE73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728FFD-2F0A-3866-9148-1AF9A18A90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F98BBE-CB88-DEEB-30D0-78126FF4E7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D377F7-F822-5C79-A7C6-D05334F20F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8616C9-C908-744B-6315-BE8E51EAA8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330078-F8E1-F88F-A169-F866C2AB3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267481-28E1-41DE-AC2A-0FC1789FD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448A6C-37A6-CFF0-9B6B-885886C77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5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8DF90-1426-05DB-0F6D-C5DB11F1B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F020C1-1517-8C09-0A19-197BF5599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E187B-0479-FEF2-F520-A77B1A4CC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0D5BAB-22D3-9DCC-DEEF-02A6D38F8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0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07F218-9898-AD31-15AE-0A32C7C4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868CF1-4AE4-ACAA-61C6-E6741BE31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85F8AF-C6C7-31D0-D645-5B708C2FC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6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BD7D6-F3E9-A90A-C7AE-88063E8C3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9A006-0BA0-4009-62C8-1E891C5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FB50B7-900A-EFC7-CB9A-B27FB1561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02AF7E-4D2A-125D-4F85-87AF5154C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E879B-9AE7-59DB-6411-8F681BEDE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70B49-3412-364B-2EDA-C5077C633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21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A9F04-A373-6CAE-6EE1-D5370854C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E6BECD-EFF7-46D5-057D-FEBAB144C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184F3-F385-A031-7D04-626257AA69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EC862-DCB8-6B36-B916-BF4C64DF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3161F0-59BE-807E-F5C6-534845D81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32C29B-DEBF-2CD3-C3E8-BE246886B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22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D2D816-5C9E-9184-F450-74EA185C3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DC085-6F5E-2D7C-DE61-91C913C1E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17281-2077-3B67-A72E-E6B888E18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88205-ED9A-43DB-AF0F-2B04C91C5509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B2359-C905-FE7B-3498-1334ABC5BD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14FF3-6321-E957-8D0D-85E5196A28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29A81-9627-4476-B468-2162741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C0C16-9FC0-F204-F358-BA523FB443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EC8695-0605-76EE-BBA9-FBE14D4401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9CE1C-8F84-C928-14C3-40D9C2676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40" y="239414"/>
            <a:ext cx="9976271" cy="637917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3B6A043-3F3D-54C8-10D2-54407E17F7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1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5595"/>
    </mc:Choice>
    <mc:Fallback xmlns="">
      <p:transition advTm="175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87A6AB-075F-3787-5A79-3E387F6C9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667" y="579788"/>
            <a:ext cx="10328133" cy="501837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DF2BB0F-B1CF-7753-CA4A-163316A105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7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342"/>
    </mc:Choice>
    <mc:Fallback xmlns="">
      <p:transition spd="slow" advTm="137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Tinendra kumar</dc:creator>
  <cp:lastModifiedBy>Tinendra kumar</cp:lastModifiedBy>
  <cp:revision>2</cp:revision>
  <dcterms:created xsi:type="dcterms:W3CDTF">2023-09-25T01:07:02Z</dcterms:created>
  <dcterms:modified xsi:type="dcterms:W3CDTF">2023-09-25T01:07:33Z</dcterms:modified>
</cp:coreProperties>
</file>

<file path=docProps/thumbnail.jpeg>
</file>